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4" r:id="rId2"/>
    <p:sldId id="264" r:id="rId3"/>
    <p:sldId id="262" r:id="rId4"/>
    <p:sldId id="263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56992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err="1" smtClean="0">
                <a:latin typeface="Bahnschrift SemiCondensed" pitchFamily="34" charset="0"/>
              </a:rPr>
              <a:t>Magia</a:t>
            </a:r>
            <a:r>
              <a:rPr lang="ru-RU" sz="8800" b="1" dirty="0" smtClean="0">
                <a:latin typeface="Bahnschrift SemiCondensed" pitchFamily="34" charset="0"/>
              </a:rPr>
              <a:t> </a:t>
            </a:r>
            <a:r>
              <a:rPr lang="ru-RU" sz="8800" b="1" dirty="0" err="1" smtClean="0">
                <a:latin typeface="Bahnschrift SemiCondensed" pitchFamily="34" charset="0"/>
              </a:rPr>
              <a:t>circulu</a:t>
            </a:r>
            <a:r>
              <a:rPr lang="en-US" sz="8800" b="1" dirty="0" smtClean="0">
                <a:latin typeface="Bahnschrift SemiCondensed" pitchFamily="34" charset="0"/>
              </a:rPr>
              <a:t>s</a:t>
            </a:r>
            <a:endParaRPr lang="ru-RU" sz="8800" b="1" dirty="0">
              <a:latin typeface="Bahnschrift SemiCondensed" pitchFamily="34" charset="0"/>
            </a:endParaRPr>
          </a:p>
        </p:txBody>
      </p:sp>
      <p:pic>
        <p:nvPicPr>
          <p:cNvPr id="1028" name="Picture 4" descr="C:\Users\User\Desktop\Открытый урок ЦИРКУЛЬ\spark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324544" y="548680"/>
            <a:ext cx="3366170" cy="3366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1989" y="3378531"/>
            <a:ext cx="3211429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320480" cy="332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33056"/>
            <a:ext cx="5178698" cy="253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630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Bookman Old Style" pitchFamily="18" charset="0"/>
                <a:cs typeface="Times New Roman" pitchFamily="18" charset="0"/>
              </a:rPr>
              <a:t>Рассмотри устройство циркуля, назови его части</a:t>
            </a: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  <a:cs typeface="Times New Roman" pitchFamily="18" charset="0"/>
              </a:rPr>
            </a:br>
            <a:endParaRPr lang="ru-RU" b="1" i="1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3" descr="D:\новая папка 21\Новая папка (2)\3класс\конспекты\технолог\30836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91978"/>
            <a:ext cx="5601713" cy="30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2180" y="5589240"/>
            <a:ext cx="108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8850" y="3297758"/>
            <a:ext cx="1219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84822"/>
            <a:ext cx="129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Грифель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11645"/>
            <a:ext cx="808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Игла</a:t>
            </a:r>
          </a:p>
        </p:txBody>
      </p:sp>
      <p:cxnSp>
        <p:nvCxnSpPr>
          <p:cNvPr id="9" name="Прямая со стрелкой 8"/>
          <p:cNvCxnSpPr>
            <a:stCxn id="5" idx="1"/>
          </p:cNvCxnSpPr>
          <p:nvPr/>
        </p:nvCxnSpPr>
        <p:spPr>
          <a:xfrm flipH="1" flipV="1">
            <a:off x="6732240" y="2492896"/>
            <a:ext cx="956610" cy="1035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0"/>
          </p:cNvCxnSpPr>
          <p:nvPr/>
        </p:nvCxnSpPr>
        <p:spPr>
          <a:xfrm flipH="1" flipV="1">
            <a:off x="4860032" y="3484630"/>
            <a:ext cx="92681" cy="2104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3635896" y="3484630"/>
            <a:ext cx="1316817" cy="2104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>
            <a:off x="1132147" y="2642478"/>
            <a:ext cx="1351621" cy="1290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</p:cNvCxnSpPr>
          <p:nvPr/>
        </p:nvCxnSpPr>
        <p:spPr>
          <a:xfrm>
            <a:off x="1471725" y="3815655"/>
            <a:ext cx="1372083" cy="621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50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Bookman Old Style" pitchFamily="18" charset="0"/>
                <a:cs typeface="Times New Roman" panose="02020603050405020304" pitchFamily="18" charset="0"/>
              </a:rPr>
              <a:t>Правила безопасной работы с циркулем</a:t>
            </a:r>
            <a:r>
              <a:rPr lang="ru-RU" sz="4400" b="1" i="1" dirty="0" smtClean="0">
                <a:latin typeface="Bookman Old Style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44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Циркуль готов к работе, когда иголка циркуля и кончик карандаша находятся на одном уровне.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проведении окружности циркуль держи за головку.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циркулем не оставляй его в раскрытом виде, не держи циркуль вверх концами.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 работу, сложи циркуль в футляр.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0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3124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355684">
            <a:off x="2089132" y="2934647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611560" y="5297488"/>
            <a:ext cx="8229600" cy="156051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расстояние от центра до любой точки окружности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1124744"/>
            <a:ext cx="3732681" cy="303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47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Bookman Old Style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Bookman Old Style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Bookman Old Style" pitchFamily="18" charset="0"/>
                <a:cs typeface="Times New Roman" panose="02020603050405020304" pitchFamily="18" charset="0"/>
              </a:rPr>
              <a:t>При помощи циркуля потренируйся чертить дуги и окружности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D:\новая папка 21\Новая папка (2)\3класс\конспекты\технолог\0009-009-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03244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D:\новая папка 21\Новая папка (2)\3класс\конспекты\технолог\0010-010-Okruzhn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027" y="3140968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74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5">
      <a:dk1>
        <a:srgbClr val="002060"/>
      </a:dk1>
      <a:lt1>
        <a:sysClr val="window" lastClr="FFFFFF"/>
      </a:lt1>
      <a:dk2>
        <a:srgbClr val="0070C0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148</TotalTime>
  <Words>76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Magia circulus</vt:lpstr>
      <vt:lpstr>Слайд 2</vt:lpstr>
      <vt:lpstr>  Рассмотри устройство циркуля, назови его части </vt:lpstr>
      <vt:lpstr>Слайд 4</vt:lpstr>
      <vt:lpstr>Слайд 5</vt:lpstr>
      <vt:lpstr>   При помощи циркуля потренируйся чертить дуги и окружности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работать циркулем</dc:title>
  <dc:creator>Admin</dc:creator>
  <cp:lastModifiedBy>User</cp:lastModifiedBy>
  <cp:revision>20</cp:revision>
  <dcterms:created xsi:type="dcterms:W3CDTF">2015-10-04T18:40:39Z</dcterms:created>
  <dcterms:modified xsi:type="dcterms:W3CDTF">2020-02-25T18:58:08Z</dcterms:modified>
</cp:coreProperties>
</file>